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5"/>
  </p:notesMasterIdLst>
  <p:sldIdLst>
    <p:sldId id="357" r:id="rId2"/>
    <p:sldId id="360" r:id="rId3"/>
    <p:sldId id="358" r:id="rId4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>
      <p:cViewPr varScale="1">
        <p:scale>
          <a:sx n="151" d="100"/>
          <a:sy n="151" d="100"/>
        </p:scale>
        <p:origin x="474" y="150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21.10.2021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21.10.2021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21.10.2021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5816" y="262668"/>
            <a:ext cx="6583659" cy="1084946"/>
          </a:xfrm>
        </p:spPr>
        <p:txBody>
          <a:bodyPr>
            <a:noAutofit/>
          </a:bodyPr>
          <a:lstStyle/>
          <a:p>
            <a:pPr fontAlgn="base">
              <a:lnSpc>
                <a:spcPct val="115000"/>
              </a:lnSpc>
              <a:spcAft>
                <a:spcPts val="720"/>
              </a:spcAft>
            </a:pPr>
            <a:r>
              <a:rPr lang="ru-RU" sz="1200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  </a:t>
            </a:r>
            <a:r>
              <a:rPr lang="tt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Республиканская акция “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Диктант на родных языках</a:t>
            </a:r>
            <a:r>
              <a:rPr lang="tt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”</a:t>
            </a:r>
            <a:br>
              <a:rPr lang="ru-RU" sz="12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en-US" sz="12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                   </a:t>
            </a:r>
            <a:endParaRPr lang="ru-RU" sz="1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817215" y="262668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t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АОУ «СОШ №2» г. Нурлат РТ</a:t>
            </a:r>
          </a:p>
        </p:txBody>
      </p:sp>
      <p:sp>
        <p:nvSpPr>
          <p:cNvPr id="16" name="TextBox 15"/>
          <p:cNvSpPr txBox="1"/>
          <p:nvPr/>
        </p:nvSpPr>
        <p:spPr>
          <a:xfrm rot="167885">
            <a:off x="2483768" y="2953980"/>
            <a:ext cx="4809120" cy="287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15000"/>
              </a:lnSpc>
              <a:spcAft>
                <a:spcPts val="1200"/>
              </a:spcAft>
            </a:pPr>
            <a:r>
              <a:rPr lang="en-US" sz="1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endParaRPr lang="ru-RU" sz="2000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79711" y="540208"/>
            <a:ext cx="531733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1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tt-RU" sz="1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</a:t>
            </a:r>
            <a:endParaRPr lang="ru-RU" sz="1400" dirty="0">
              <a:solidFill>
                <a:schemeClr val="tx2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3" y="131365"/>
            <a:ext cx="2066925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276348" y="1482552"/>
            <a:ext cx="495994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200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1200" dirty="0">
              <a:solidFill>
                <a:srgbClr val="00206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35679" y="1367758"/>
            <a:ext cx="4320479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tt-RU" sz="9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9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AutoShape 2" descr="blob:https://web.whatsapp.com/64fc3de7-b3be-4e26-bc47-48b68233f11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blob:https://web.whatsapp.com/64fc3de7-b3be-4e26-bc47-48b68233f116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6" descr="blob:https://web.whatsapp.com/64fc3de7-b3be-4e26-bc47-48b68233f116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375DF00-5CAF-45E7-AC34-8488124849E7}"/>
              </a:ext>
            </a:extLst>
          </p:cNvPr>
          <p:cNvSpPr/>
          <p:nvPr/>
        </p:nvSpPr>
        <p:spPr>
          <a:xfrm>
            <a:off x="2843808" y="1347615"/>
            <a:ext cx="3816424" cy="1271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tt-RU" sz="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Сегодня, 16 октября, учителя школ , учащиеся, родители чувашской национальности приняли участие в </a:t>
            </a:r>
            <a:r>
              <a:rPr lang="ru-RU" sz="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республиканской образовательной акции</a:t>
            </a:r>
            <a:r>
              <a:rPr lang="tt-RU" sz="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Цель </a:t>
            </a:r>
            <a:r>
              <a:rPr lang="tt-RU" sz="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акции повышение грамотности на родном (чувашском) языке, популяризация чувашского языка,</a:t>
            </a:r>
            <a:r>
              <a:rPr lang="tt-RU" sz="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воспитание уважения к чувашскому языку, его историческим и культурным ценностям./Бүген, ягъни16 нчы октябрьдә , чуаш милләтеннән булган мәктәп укытучылары, укучылар,   ата-аналар республика  акциясендә катнаштылар.</a:t>
            </a:r>
            <a:r>
              <a:rPr lang="tt-RU" sz="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Акциянең максаты-туган (чуаш) телендә белемнәрне арттыру,чуваш телен популярлаштыру, чуваш теленә, аның тарихи һәм мәдәни кыйммәтләренә хөрмәт тәрбияләү.</a:t>
            </a:r>
            <a:endParaRPr lang="ru-RU" sz="11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B74CAC4-ABD5-44C7-BD22-52A686DF0F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825" y="843983"/>
            <a:ext cx="1847853" cy="199278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6F79E846-86B9-4F0E-849C-D29B1AF076E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155" y="3138633"/>
            <a:ext cx="2449861" cy="170935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9C8F184-C54E-46B2-BBE7-B38739C1DC1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155569"/>
            <a:ext cx="2533665" cy="184419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BDE1B936-0704-4EA0-B177-6B43AFC9E8F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3733" y="3285588"/>
            <a:ext cx="2639706" cy="16356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1616FEC6-09D3-415E-81D9-2CC978A41D4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3643" y="1125525"/>
            <a:ext cx="1681175" cy="187237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672426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5816" y="262668"/>
            <a:ext cx="6583659" cy="1084946"/>
          </a:xfrm>
        </p:spPr>
        <p:txBody>
          <a:bodyPr>
            <a:noAutofit/>
          </a:bodyPr>
          <a:lstStyle/>
          <a:p>
            <a:pPr fontAlgn="base">
              <a:lnSpc>
                <a:spcPct val="115000"/>
              </a:lnSpc>
              <a:spcAft>
                <a:spcPts val="720"/>
              </a:spcAft>
            </a:pPr>
            <a:endParaRPr lang="ru-RU" sz="1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817215" y="262668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t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АОУ «СОШ №2» г. Нурлат РТ</a:t>
            </a:r>
          </a:p>
        </p:txBody>
      </p:sp>
      <p:sp>
        <p:nvSpPr>
          <p:cNvPr id="16" name="TextBox 15"/>
          <p:cNvSpPr txBox="1"/>
          <p:nvPr/>
        </p:nvSpPr>
        <p:spPr>
          <a:xfrm rot="167885">
            <a:off x="2483768" y="2953980"/>
            <a:ext cx="4809120" cy="287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15000"/>
              </a:lnSpc>
              <a:spcAft>
                <a:spcPts val="1200"/>
              </a:spcAft>
            </a:pPr>
            <a:r>
              <a:rPr lang="en-US" sz="1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endParaRPr lang="ru-RU" sz="2000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3" y="131365"/>
            <a:ext cx="2066925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276348" y="1482552"/>
            <a:ext cx="495994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200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1200" dirty="0">
              <a:solidFill>
                <a:srgbClr val="00206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87824" y="1367758"/>
            <a:ext cx="3672408" cy="1122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t-RU" sz="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рамках Года родных языков и народного единства в библиотеке была оформлена выставка «Язык -народное богатство»</a:t>
            </a:r>
            <a:r>
              <a:rPr lang="tt-RU" sz="9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Выставка была обогащена книгами</a:t>
            </a:r>
            <a:r>
              <a:rPr lang="tt-RU" sz="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выдающихся поэтов – Габдуллы Тукая, А.С.Пушкина/Туган тел һәм Халыклар бердәмлеге елы кысаларында китапханәдә «Тел -халык байлыгы»дип исемләнгән күргәзмә оештырылды. Күргәзмәдә күренекле шагыйрьләребез – Габдулла Тукай, А. С. Пушкин җыентыклары урын алды</a:t>
            </a:r>
            <a:endParaRPr lang="ru-RU" sz="9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AutoShape 2" descr="blob:https://web.whatsapp.com/64fc3de7-b3be-4e26-bc47-48b68233f11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blob:https://web.whatsapp.com/64fc3de7-b3be-4e26-bc47-48b68233f116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6" descr="blob:https://web.whatsapp.com/64fc3de7-b3be-4e26-bc47-48b68233f116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6E76D35-1FB0-45A1-AF36-595FD650E9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491" y="415525"/>
            <a:ext cx="1820009" cy="24266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35F1A68-EB1C-44D9-AB72-141ED50A3F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1109618"/>
            <a:ext cx="1724998" cy="20204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988BC57-4E38-4F76-8CE0-EB8EE095A79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270" y="2869015"/>
            <a:ext cx="2379555" cy="17846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2D98476-C86C-45DA-B892-44EC839C966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3325794"/>
            <a:ext cx="2537872" cy="16906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89D6261E-D862-4AE1-84A8-B712040E04D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340" y="3301865"/>
            <a:ext cx="2379555" cy="16599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BB2481F2-D583-4212-A4C7-56F94866E789}"/>
              </a:ext>
            </a:extLst>
          </p:cNvPr>
          <p:cNvSpPr/>
          <p:nvPr/>
        </p:nvSpPr>
        <p:spPr>
          <a:xfrm>
            <a:off x="3635897" y="709693"/>
            <a:ext cx="318355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11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Выставка «Язык – народное богатство”/ </a:t>
            </a:r>
          </a:p>
          <a:p>
            <a:pPr algn="ctr"/>
            <a:r>
              <a:rPr lang="tt-RU" sz="11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“Тел -халык байлыгы”</a:t>
            </a:r>
            <a:endParaRPr lang="ru-RU" sz="11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183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707830"/>
            <a:ext cx="7499175" cy="304775"/>
          </a:xfrm>
        </p:spPr>
        <p:txBody>
          <a:bodyPr>
            <a:noAutofit/>
          </a:bodyPr>
          <a:lstStyle/>
          <a:p>
            <a:pPr algn="ctr">
              <a:spcAft>
                <a:spcPts val="0"/>
              </a:spcAft>
            </a:pPr>
            <a:r>
              <a:rPr lang="tt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Внеклассное мероприятие 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«Пою о тебе </a:t>
            </a:r>
            <a:r>
              <a:rPr lang="tt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язык 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мой родной»/</a:t>
            </a:r>
            <a:b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«Туган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телем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турында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җырлыйм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lang="tt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t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МАОУ “СОШ №2” г.Нурлат РТ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0270" y="33045"/>
            <a:ext cx="1930715" cy="842319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076D605-4F99-454F-945F-6ACA4E99EB60}"/>
              </a:ext>
            </a:extLst>
          </p:cNvPr>
          <p:cNvSpPr/>
          <p:nvPr/>
        </p:nvSpPr>
        <p:spPr>
          <a:xfrm>
            <a:off x="3054881" y="1012605"/>
            <a:ext cx="3929877" cy="9562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kumimoji="0" lang="tt-RU" sz="9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 </a:t>
            </a: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t-RU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8C112A9-5492-4B71-B95C-E0D66CA397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0516" y="3404118"/>
            <a:ext cx="1857505" cy="14196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2A1F003-1B09-4C65-B510-A4C440313B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71" y="3304176"/>
            <a:ext cx="2082415" cy="15618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2DE72BD-90D0-4108-A6AA-519DEBD92F7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4758" y="3333023"/>
            <a:ext cx="2082416" cy="15618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1F276F0-81DF-4EE9-97BC-B4ECCE3AC83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6930" y="3404118"/>
            <a:ext cx="1892829" cy="14196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D88DC2B-2163-4F1D-9A5E-39709976CFC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444" y="626714"/>
            <a:ext cx="1640780" cy="21877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2EAA242-5C8A-4085-BC40-09042BBA7DE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1410" y="945628"/>
            <a:ext cx="1688107" cy="20095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53FB6748-BD99-44EF-B399-88CE606DAAF7}"/>
              </a:ext>
            </a:extLst>
          </p:cNvPr>
          <p:cNvSpPr/>
          <p:nvPr/>
        </p:nvSpPr>
        <p:spPr>
          <a:xfrm>
            <a:off x="2462876" y="1194230"/>
            <a:ext cx="4395124" cy="15209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ts val="1350"/>
              </a:lnSpc>
              <a:spcAft>
                <a:spcPts val="0"/>
              </a:spcAft>
            </a:pPr>
            <a:r>
              <a:rPr lang="tt-RU" sz="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рамках Года родных языков и народного единства Сафина Зиля Сахабетдиновна провела внеклассное мероприятие </a:t>
            </a:r>
            <a:r>
              <a:rPr lang="ru-RU" sz="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«Пою о тебе </a:t>
            </a:r>
            <a:r>
              <a:rPr lang="tt-RU" sz="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язык </a:t>
            </a:r>
            <a:r>
              <a:rPr lang="ru-RU" sz="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мой родной»</a:t>
            </a:r>
            <a:r>
              <a:rPr lang="ru-RU" sz="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Участвовали учащиеся </a:t>
            </a:r>
            <a:r>
              <a:rPr lang="tt-RU" sz="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2а</a:t>
            </a:r>
            <a:r>
              <a:rPr lang="ru-RU" sz="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класс</a:t>
            </a:r>
            <a:r>
              <a:rPr lang="tt-RU" sz="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они рассказали стихотворения о родном  языке, </a:t>
            </a:r>
            <a:r>
              <a:rPr lang="ru-RU" sz="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спев мелодичные песни смогли довести каждому красоту, величие и драгоценность родных языков.</a:t>
            </a:r>
            <a:r>
              <a:rPr lang="tt-RU" sz="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 </a:t>
            </a:r>
            <a:r>
              <a:rPr lang="ru-RU" sz="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Туган </a:t>
            </a:r>
            <a:r>
              <a:rPr lang="ru-RU" sz="8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телләр</a:t>
            </a:r>
            <a:r>
              <a:rPr lang="ru-RU" sz="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8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һәм</a:t>
            </a:r>
            <a:r>
              <a:rPr lang="ru-RU" sz="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8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Халыклар</a:t>
            </a:r>
            <a:r>
              <a:rPr lang="ru-RU" sz="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8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бердәмлеге</a:t>
            </a:r>
            <a:r>
              <a:rPr lang="ru-RU" sz="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8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елы</a:t>
            </a:r>
            <a:r>
              <a:rPr lang="ru-RU" sz="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8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кысаларында</a:t>
            </a:r>
            <a:r>
              <a:rPr lang="ru-RU" sz="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Сафина </a:t>
            </a:r>
            <a:r>
              <a:rPr lang="ru-RU" sz="8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Зиля</a:t>
            </a:r>
            <a:r>
              <a:rPr lang="ru-RU" sz="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8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Сахабетдин</a:t>
            </a:r>
            <a:r>
              <a:rPr lang="ru-RU" sz="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8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кызы</a:t>
            </a:r>
            <a:r>
              <a:rPr lang="ru-RU" sz="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«Туган </a:t>
            </a:r>
            <a:r>
              <a:rPr lang="ru-RU" sz="8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телем</a:t>
            </a:r>
            <a:r>
              <a:rPr lang="ru-RU" sz="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8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турында</a:t>
            </a:r>
            <a:r>
              <a:rPr lang="ru-RU" sz="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8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җырлыйм</a:t>
            </a:r>
            <a:r>
              <a:rPr lang="ru-RU" sz="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lang="tt-RU" sz="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8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дигән</a:t>
            </a:r>
            <a:r>
              <a:rPr lang="ru-RU" sz="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8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класстан</a:t>
            </a:r>
            <a:r>
              <a:rPr lang="ru-RU" sz="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8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тыш</a:t>
            </a:r>
            <a:r>
              <a:rPr lang="ru-RU" sz="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чара </a:t>
            </a:r>
            <a:r>
              <a:rPr lang="ru-RU" sz="8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үткәрде</a:t>
            </a:r>
            <a:r>
              <a:rPr lang="tt-RU" sz="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11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t-RU" sz="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Класстан тыш чарада 2а сыйныф укучылары катнашты, алар туган тел турында шигырьләр сөйләделәр, җырлар җырладылар, туган телләрнең матурлыгын, бөеклеген һәм кыйммәтен һәр укучыга җиткерә алдылар</a:t>
            </a:r>
            <a:r>
              <a:rPr lang="ru-RU" sz="11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25842991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4106</TotalTime>
  <Words>339</Words>
  <Application>Microsoft Office PowerPoint</Application>
  <PresentationFormat>Экран (16:9)</PresentationFormat>
  <Paragraphs>23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Times New Roman</vt:lpstr>
      <vt:lpstr>2_Тема Office</vt:lpstr>
      <vt:lpstr>   Республиканская акция “Диктант на родных языках”                     </vt:lpstr>
      <vt:lpstr>Презентация PowerPoint</vt:lpstr>
      <vt:lpstr>Внеклассное мероприятие «Пою о тебе язык мой родной»/  «Туган телем турында җырлыйм»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Гульчира</cp:lastModifiedBy>
  <cp:revision>470</cp:revision>
  <cp:lastPrinted>2021-02-01T07:48:05Z</cp:lastPrinted>
  <dcterms:created xsi:type="dcterms:W3CDTF">2015-10-13T08:15:21Z</dcterms:created>
  <dcterms:modified xsi:type="dcterms:W3CDTF">2021-10-21T14:48:13Z</dcterms:modified>
</cp:coreProperties>
</file>